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0T08:57:31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117 0,'0'3,"-4"2,0 2,0 4,-2 4,-1 1,-2-1,0 0,2 1,-1 1,1 0,1 5,2 2,-2-1,1 0,0-1,2 2,0 1,2-1,-2-1,-2 2,1 0,1-1,1-1,1-1,1-2,-1 0,1 0,1-1,-1 0,0 0,0 0,0 1,0-1,0 0,0 1,0-1,0 1,0-1,0 0,0 1,0-1,0 0,0 1,0-1,0 1,0-1,0 0,0 1,0-1,0 1,0-1,0 0,0 1,0-1,0 0,0 1,0-1,0 1,0-1,0 0,0 1,0-1,0 1,0-1,0 0,0 1,0-1,0 1,0-1,0 0,0 1,0-1,0 1,0-1,0 0,0 1,0-1,0 0,0 1,0-1,0-6,0-9,0-8,0-4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0T08:57:32.0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0T08:57:32.3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 0,'-3'0,"-1"3,0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0T08:57:32.6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0,'0'3,"0"2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0T08:57:34.0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233 0,'0'3,"0"5,0 4,0 3,0 3,0 1,0 1,-3 1,-1 2,0 2,-3-1,0-1,2-1,-3-1,1-1,1-1,2 1,1-1,-1 4,-1 0,1 0,-2 0,-1-1,2-1,1 2,-2-2,0-2,1 3,2 0,0 1,2-1,0-1,1 0,1-1,-1-1,0 1,0-1,0 0,-3 1,-1-1,0 0,1 1,1-1,-3 0,0 1,0-1,2 0,0 1,2-1,-3-3,-1-1,1 1,1 0,1 1,0 0,-2-1,0-2,0 1,1 2,1 0,-3 1,0 1,1 0,0 0,2 1,1 0,0-1,-2 1,-1-1,0 1,1-1,1 0,0 1,2-1,-1 0,1 1,1-1,-1 1,0-1,0 1,0-1,0 0,0 1,0-4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08:58:05.7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5291 24575,'11'-2'0,"1"0"0,0 0 0,0-2 0,-1 1 0,0-1 0,12-6 0,-12 5 0,0-1 0,0 0 0,0-1 0,-1-1 0,0 1 0,0-2 0,-1 1 0,11-15 0,7-3 0,-22 19 0,1 0 0,-1 0 0,8-12 0,-11 15 0,0-1 0,0 1 0,1 0 0,0 0 0,0 1 0,0-1 0,0 0 0,0 1 0,1 0 0,-1 0 0,1 0 0,0 0 0,0 1 0,0-1 0,1 1 0,6-3 0,-4 3 0,-1 0 0,0 0 0,1-1 0,-1 0 0,0 0 0,0-1 0,-1 0 0,8-5 0,39-43 0,-38 37 0,30-25 0,-11 12 0,-1-2 0,-1-1 0,44-58 0,-49 64 0,-21 21 0,0 0 0,0 0 0,-1 0 0,0-1 0,6-8 0,4-7 0,30-33 0,-29 36 0,0-1 0,17-28 0,4-5 0,-27 41 0,-1 0 0,0-1 0,-1 0 0,10-21 0,39-90 0,-38 84 0,-4 11 0,16-46 0,-18 25 0,-8 31 0,0 1 0,1 0 0,13-29 0,29-41 0,-41 75 0,-2 0 0,1-1 0,-1 0 0,-1 0 0,0 0 0,-1 0 0,2-16 0,9-40 0,52-129 0,-46 146 0,-12 37 0,-1-1 0,4-19 0,-7 22 0,1 1 0,0-1 0,1 1 0,0 0 0,1 0 0,9-14 0,25-51 0,-34 64 0,-1 0 0,-1 0 0,0 0 0,5-22 0,-7 21 0,2 0 0,0-1 0,11-24 0,-10 30 0,-1 0 0,1 1 0,0 0 0,1 0 0,0 0 0,0 1 0,0 0 0,1 0 0,0 0 0,10-5 0,-5 4 0,-1 1 0,1 1 0,0 0 0,1 1 0,-1 1 0,18-4 0,67-13 0,-57 14 0,-3 1 0,60-3 0,-62 7 0,54-10 0,-39 3 0,-2 0 0,-33 4 0,1 1 0,22-1 0,-11 4 0,-3 0 0,-1-1 0,0-2 0,24-4 0,80-13 0,-82 11 0,-19 3 0,0 1 0,52-3 0,754 9 0,-830 0 0,-5 2 0,-15 5 0,-24 8 0,3-6 0,-1 3 0,-49 22 0,-30 11 0,97-37 0,0-1 0,-1-1 0,0 0 0,0-2 0,-39 4 0,-35 9 0,84-15 0,0 0 0,-24 10 0,29-9 0,-1-1 0,1 0 0,-1 0 0,0-1 0,0 0 0,0-1 0,0 0 0,-13 0 0,4-3 0,-1-2 0,1 0 0,-19-6 0,21 5 0,-1 0 0,0 1 0,-27-2 0,57 3 0,-1-1 0,24-10 0,-10 4 0,19-9 0,-30 12 0,0 1 0,29-8 0,14-1 0,-35 8 0,0 1 0,48-5 0,-52 9 0,0-1 0,0-1 0,0-1 0,22-9 0,36-9 0,-52 16 0,42-17 0,-51 18 0,0-1 0,0 2 0,1 0 0,-1 1 0,1 1 0,25-2 0,-23 5 0,78 1 0,-94 0 0,-1-1 0,1 1 0,-1-1 0,1 1 0,-1 0 0,0 0 0,1 0 0,-1 0 0,0 1 0,0-1 0,0 0 0,0 1 0,4 3 0,20 29 0,-2-2 0,23 24 0,-47-55 0,1-1 0,-1 1 0,0-1 0,0 0 0,1 1 0,-1-1 0,0 1 0,0-1 0,0 1 0,0-1 0,0 0 0,1 1 0,-1-1 0,0 1 0,0-1 0,0 1 0,0-1 0,0 1 0,0-1 0,0 1 0,-1-1 0,1 1 0,0-1 0,0 1 0,0-1 0,0 0 0,-1 1 0,1-1 0,0 1 0,0-1 0,-1 1 0,-16 13 0,-23 3 0,5-8 0,0-1 0,-41 3 0,35-4 0,0 2 0,-72 26 0,66-20 0,-67 15 0,97-27 0,-19 4 0,1-2 0,-46 1 0,73-6 0,-34 0 0,-1-1 0,-66-11 0,-34-8 0,65 10 0,6 1 0,-49-11 0,-14 1 0,109 14 0,-36-1 0,-17-2 0,4-1 0,51 8 0,-40-9 0,-64-10 0,110 17 0,-1-1 0,0-1 0,1-1 0,-19-8 0,29 11 0,-1 0 0,1 1 0,-1 0 0,-10-1 0,11 2 0,-1 0 0,1 0 0,0-1 0,1-1 0,-9-3 0,13 5 0,1 0 0,0 0 0,0-1 0,0 1 0,0-1 0,0 1 0,0-1 0,1 0 0,-1 0 0,0 0 0,1 0 0,0 0 0,-1 0 0,1-1 0,0 1 0,0 0 0,0 0 0,0-1 0,1 1 0,-2-5 0,0-14 0,0 1 0,2-1 0,3-37 0,-1 33 0,-2-44 0,0 67 0,0 0 0,-1 0 0,1 0 0,0 0 0,-1 0 0,1 0 0,-1 0 0,0 0 0,0 0 0,-1-1 0,2 2 0,0 1 0,-1 0 0,1-1 0,0 1 0,-1-1 0,1 1 0,-1 0 0,1-1 0,-1 1 0,1 0 0,-1 0 0,1-1 0,-1 1 0,1 0 0,-1 0 0,1 0 0,-1-1 0,1 1 0,-1 0 0,0 0 0,1 0 0,-1 0 0,0 0 0,-2 1 0,1 0 0,-1 0 0,1 0 0,-1 1 0,1-1 0,-1 0 0,1 1 0,0 0 0,0 0 0,0-1 0,0 1 0,-2 3 0,-23 23 0,1 1 0,2 2 0,-28 44 0,40-57 0,-26 30 0,-5 6 0,28-31 0,3-7 0,2 1 0,-1 0 0,-8 23 0,15-35 0,2-8 0,-1-19 0,3-30 0,3 38 0,0 1 0,1-1 0,0 1 0,8-18 0,4-8 0,-12 22 0,0-1 0,0 0 0,-2 0 0,1-28 0,-1 9 0,6-17 0,-4 38 0,-2 1 0,1-17 0,-2-429 0,-2 223 0,0 221 0,-1 0 0,-4-22 0,-3-23 0,6 42 0,-1 0 0,0 1 0,-2 0 0,0 0 0,-1 0 0,-14-27 0,10 23 0,1 0 0,1-1 0,-8-34 0,14 43 0,-2 1 0,1 0 0,-2 0 0,0 0 0,-1 1 0,0 0 0,-1 0 0,0 1 0,-11-12 0,9 8 0,1-1 0,0 1 0,1-1 0,-9-30 0,10 26 0,-2 0 0,-18-35 0,-7-12 0,19 35 0,11 24 0,0-1 0,1 0 0,0 0 0,-1-15 0,3 18 0,0-1 0,-1 0 0,0 1 0,0 0 0,0-1 0,-1 1 0,0 0 0,-1 0 0,-7-11 0,-1 3 0,0 0 0,2 0 0,-1-1 0,2 0 0,0-1 0,-8-24 0,-2-2 0,14 33 0,0 1 0,1-1 0,-3-12 0,7 20 0,-1 0 0,1 0 0,-1 1 0,1-1 0,-1 0 0,0 0 0,0 1 0,0-1 0,0 0 0,0 1 0,0-1 0,0 1 0,0-1 0,-1 1 0,1 0 0,0 0 0,-3-2 0,2 2 0,1 1 0,0-1 0,-1 1 0,1 0 0,0-1 0,-1 1 0,1 0 0,0 0 0,-1 0 0,1 0 0,0 0 0,-1 1 0,1-1 0,-1 0 0,1 0 0,0 1 0,0-1 0,-3 2 0,-1 1 0,0 0 0,0 1 0,0-1 0,0 1 0,0 0 0,1 1 0,0-1 0,-1 1 0,-2 5 0,-16 21 0,10-15 0,2 1 0,-14 23 0,16-23 0,-1-1 0,-19 22 0,-2 6 0,18-26 0,-2 4 0,2 0 0,-17 35 0,25-46 0,-1-1 0,0 0 0,-1-1 0,0 1 0,-14 13 0,14-15 0,0-1 0,1 1 0,-1 1 0,1-1 0,1 1 0,0 0 0,-7 16 0,7-8 0,1-5 0,1 0 0,-2 0 0,1 0 0,-2-1 0,0 0 0,0 0 0,-12 15 0,13-20 0,1 0 0,0 0 0,0 1 0,0-1 0,1 1 0,-1 0 0,2 0 0,-1 0 0,-2 11 0,3-3 0,0 1 0,1 0 0,1 23 0,0-32 0,0-1 0,0 0 0,1-1 0,-1 0 0,1 1 0,0-1 0,2 7 0,-2-11 0,0 1 0,0 0 0,0 0 0,0-1 0,1 1 0,-1 0 0,0-1 0,1 0 0,-1 1 0,1-1 0,-1 0 0,1 1 0,0-1 0,0 0 0,-1 0 0,1 0 0,0-1 0,0 1 0,0 0 0,2 0 0,100 21 0,-12-4 0,-68-12 0,-1 0 0,-1 0 0,36 16 0,-46-18 0,0 0 0,1-1 0,-1 0 0,25 3 0,9 1 0,-29-3 0,1-2 0,0 0 0,0-1 0,-1-1 0,25-3 0,86-19 0,-83 13 0,-44 9 0,11-2 0,0 0 0,0-1 0,0 0 0,0-1 0,-1 0 0,0-1 0,20-12 0,-21 11 0,1 1 0,-1 0 0,16-6 0,-18 8 0,0 1 0,-1-2 0,1 1 0,-1-1 0,0 0 0,0-1 0,0 0 0,11-10 0,6-8 0,2 0 0,1 1 0,39-23 0,-59 39 0,0 0 0,0 0 0,-1 0 0,0-1 0,0 0 0,0 0 0,-1 0 0,0-1 0,-1 0 0,6-12 0,0-5 0,-1 0 0,8-34 0,-12 32 0,-2 0 0,-1 0 0,-1-1 0,-4-40 0,1 0 0,1 7 0,3-71 0,7 79 0,-5 39 0,-2 0 0,3-22 0,-4-347 0,-3 184 0,6 164-1365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0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38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80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25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62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98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99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3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53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40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330D8-B727-62D1-4DF4-C8B15CB2A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33" y="1970760"/>
            <a:ext cx="10204991" cy="2590800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EEBE8-48FF-6AB8-DA22-9948EC410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電子三甲  </a:t>
            </a:r>
            <a:r>
              <a:rPr lang="en-US" altLang="zh-TW" dirty="0"/>
              <a:t>C110112165</a:t>
            </a:r>
            <a:r>
              <a:rPr lang="zh-TW" altLang="en-US" dirty="0"/>
              <a:t>張芫睿</a:t>
            </a:r>
          </a:p>
        </p:txBody>
      </p:sp>
    </p:spTree>
    <p:extLst>
      <p:ext uri="{BB962C8B-B14F-4D97-AF65-F5344CB8AC3E}">
        <p14:creationId xmlns:p14="http://schemas.microsoft.com/office/powerpoint/2010/main" val="57783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9C970-9F26-3D30-6167-E1CD5C74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1" y="91162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架構圖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8EF89F11-0A4C-9FF3-99F7-7C3C6F881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26" y="1067189"/>
            <a:ext cx="9842016" cy="53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0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6256C-0E30-A5BD-4CAA-CC387142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673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FB6B5E-CDCA-546E-1C20-213A8904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0187" y="282029"/>
            <a:ext cx="7804485" cy="6293941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CD165E-7076-ECEF-CB0D-331B971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80" y="94485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67CC6-D878-B8EE-C56F-7C6308B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pic>
        <p:nvPicPr>
          <p:cNvPr id="4" name="呼吸燈">
            <a:hlinkClick r:id="" action="ppaction://media"/>
            <a:extLst>
              <a:ext uri="{FF2B5EF4-FFF2-40B4-BE49-F238E27FC236}">
                <a16:creationId xmlns:a16="http://schemas.microsoft.com/office/drawing/2014/main" id="{2F352F71-A201-B49F-84DD-84CDE7F41F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494" y="1673029"/>
            <a:ext cx="8146783" cy="4582102"/>
          </a:xfrm>
        </p:spPr>
      </p:pic>
    </p:spTree>
    <p:extLst>
      <p:ext uri="{BB962C8B-B14F-4D97-AF65-F5344CB8AC3E}">
        <p14:creationId xmlns:p14="http://schemas.microsoft.com/office/powerpoint/2010/main" val="29255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3E2C-1827-C349-2F0A-389CFD3A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1C209-9CAF-0D0B-EB44-4B8064E9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同一塊</a:t>
            </a:r>
            <a:r>
              <a:rPr lang="en-US" altLang="zh-TW" dirty="0"/>
              <a:t>FPGA</a:t>
            </a:r>
            <a:r>
              <a:rPr lang="zh-TW" altLang="en-US" dirty="0"/>
              <a:t>板子對打，贏家發球，且贏家亮四顆燈，發球變一顆燈。</a:t>
            </a:r>
          </a:p>
        </p:txBody>
      </p:sp>
    </p:spTree>
    <p:extLst>
      <p:ext uri="{BB962C8B-B14F-4D97-AF65-F5344CB8AC3E}">
        <p14:creationId xmlns:p14="http://schemas.microsoft.com/office/powerpoint/2010/main" val="371207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5AF70-BB7B-F298-7981-DC8845B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0" y="-199959"/>
            <a:ext cx="10058400" cy="1371600"/>
          </a:xfrm>
        </p:spPr>
        <p:txBody>
          <a:bodyPr/>
          <a:lstStyle/>
          <a:p>
            <a:r>
              <a:rPr lang="en-US" altLang="zh-TW" dirty="0"/>
              <a:t>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A186818-C853-613C-EC4F-93F34E8ED149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Ping pong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93842-0010-6AC8-BF00-4E15EA5128B5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18E241-8DDD-759D-DDEF-7EE8F54BA0C3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16C305-35D6-C161-1A39-7252DB7FDA29}"/>
              </a:ext>
            </a:extLst>
          </p:cNvPr>
          <p:cNvSpPr/>
          <p:nvPr/>
        </p:nvSpPr>
        <p:spPr>
          <a:xfrm>
            <a:off x="4221246" y="4590117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6E4964F-2AE7-D442-92CA-13450C388C51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DE0A6CDB-CF3B-E8B2-DAE4-D94DEEA4DE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4F02F2-2F9D-6EFA-FDE7-9C6645932E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35207" y="4262220"/>
            <a:ext cx="889968" cy="327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EB3A75-E3D4-D1A3-2A57-570746F3D8AA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2228882-FF23-C33C-3B19-7F827FBED744}"/>
              </a:ext>
            </a:extLst>
          </p:cNvPr>
          <p:cNvSpPr/>
          <p:nvPr/>
        </p:nvSpPr>
        <p:spPr>
          <a:xfrm>
            <a:off x="4192162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144366F-8AD5-BDBA-86CA-5CD444B4776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97E25F4-8DF3-B702-443E-1759AB463681}"/>
              </a:ext>
            </a:extLst>
          </p:cNvPr>
          <p:cNvCxnSpPr/>
          <p:nvPr/>
        </p:nvCxnSpPr>
        <p:spPr>
          <a:xfrm>
            <a:off x="5177527" y="5437785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2587E89-5F73-DC5B-A231-0A61C2CFE144}"/>
              </a:ext>
            </a:extLst>
          </p:cNvPr>
          <p:cNvSpPr/>
          <p:nvPr/>
        </p:nvSpPr>
        <p:spPr>
          <a:xfrm>
            <a:off x="7663047" y="2499618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A7CD0D-14DE-23ED-BAF1-3383906D3046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2B96A8-643C-811D-BD9E-86B4939CFC8F}"/>
              </a:ext>
            </a:extLst>
          </p:cNvPr>
          <p:cNvSpPr/>
          <p:nvPr/>
        </p:nvSpPr>
        <p:spPr>
          <a:xfrm>
            <a:off x="6270507" y="4598820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9D5050D-BB8D-40A7-41B7-D87DB5E9FD7A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159BF77-0BDF-5070-E19A-E1ABB20F3CC9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1E67F89-D9EB-6A12-A7F2-B38A4E766374}"/>
              </a:ext>
            </a:extLst>
          </p:cNvPr>
          <p:cNvSpPr/>
          <p:nvPr/>
        </p:nvSpPr>
        <p:spPr>
          <a:xfrm>
            <a:off x="7663047" y="372165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CD824B-FC41-77C2-61C5-29205B2C1F8E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9A63A97-E51C-0C8C-B8D3-C1268A193EA0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70855F49-DC12-D623-AE75-8874F627C3C9}"/>
              </a:ext>
            </a:extLst>
          </p:cNvPr>
          <p:cNvSpPr/>
          <p:nvPr/>
        </p:nvSpPr>
        <p:spPr>
          <a:xfrm>
            <a:off x="6270507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C7B16BA-1990-DA66-6776-09268D4100CE}"/>
              </a:ext>
            </a:extLst>
          </p:cNvPr>
          <p:cNvCxnSpPr/>
          <p:nvPr/>
        </p:nvCxnSpPr>
        <p:spPr>
          <a:xfrm>
            <a:off x="7174436" y="543778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100AA59-4E5F-4349-9AE8-E2643E3E6C61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4C43B34-E222-0DC6-0186-7B85A1E9FCF9}"/>
              </a:ext>
            </a:extLst>
          </p:cNvPr>
          <p:cNvCxnSpPr/>
          <p:nvPr/>
        </p:nvCxnSpPr>
        <p:spPr>
          <a:xfrm>
            <a:off x="8566976" y="328444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D0BCCBD-BE48-ED57-6478-5CA53F0AA34B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81EE9348-0A4B-76E8-01B8-0F188598D39B}"/>
              </a:ext>
            </a:extLst>
          </p:cNvPr>
          <p:cNvCxnSpPr>
            <a:stCxn id="4" idx="4"/>
            <a:endCxn id="16" idx="0"/>
          </p:cNvCxnSpPr>
          <p:nvPr/>
        </p:nvCxnSpPr>
        <p:spPr>
          <a:xfrm rot="16200000" flipH="1">
            <a:off x="6715965" y="648607"/>
            <a:ext cx="946024" cy="2755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07D6699-B243-F9D5-96E8-9EA74D428154}"/>
              </a:ext>
            </a:extLst>
          </p:cNvPr>
          <p:cNvCxnSpPr>
            <a:stCxn id="4" idx="4"/>
            <a:endCxn id="28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6DD05423-A2DD-6B09-F6BC-2676EC1E994E}"/>
              </a:ext>
            </a:extLst>
          </p:cNvPr>
          <p:cNvCxnSpPr>
            <a:cxnSpLocks/>
          </p:cNvCxnSpPr>
          <p:nvPr/>
        </p:nvCxnSpPr>
        <p:spPr>
          <a:xfrm rot="5400000">
            <a:off x="2006015" y="2744418"/>
            <a:ext cx="1266711" cy="311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2AE3C4C7-45AA-1B7A-FD79-69C26B6C43BA}"/>
              </a:ext>
            </a:extLst>
          </p:cNvPr>
          <p:cNvCxnSpPr>
            <a:stCxn id="5" idx="2"/>
            <a:endCxn id="25" idx="0"/>
          </p:cNvCxnSpPr>
          <p:nvPr/>
        </p:nvCxnSpPr>
        <p:spPr>
          <a:xfrm rot="16200000" flipH="1">
            <a:off x="5037358" y="2461741"/>
            <a:ext cx="1304099" cy="2970057"/>
          </a:xfrm>
          <a:prstGeom prst="bentConnector3">
            <a:avLst>
              <a:gd name="adj1" fmla="val 75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4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03DA4-B63E-52E8-3188-59D0D484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ADD18B-BE50-A485-5EAD-12BF27FB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99" y="1894034"/>
            <a:ext cx="7532059" cy="4645095"/>
          </a:xfrm>
        </p:spPr>
      </p:pic>
    </p:spTree>
    <p:extLst>
      <p:ext uri="{BB962C8B-B14F-4D97-AF65-F5344CB8AC3E}">
        <p14:creationId xmlns:p14="http://schemas.microsoft.com/office/powerpoint/2010/main" val="17519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7BF7A-6F0D-53AF-8C71-1AF83C07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8B2B17-5562-A36E-E79B-A964C3CD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72" y="2494326"/>
            <a:ext cx="8101039" cy="3932237"/>
          </a:xfrm>
        </p:spPr>
      </p:pic>
    </p:spTree>
    <p:extLst>
      <p:ext uri="{BB962C8B-B14F-4D97-AF65-F5344CB8AC3E}">
        <p14:creationId xmlns:p14="http://schemas.microsoft.com/office/powerpoint/2010/main" val="39668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370E7-2A70-2D56-7BA4-4794E59E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pong-Demo</a:t>
            </a:r>
            <a:endParaRPr lang="zh-TW" altLang="en-US" dirty="0"/>
          </a:p>
        </p:txBody>
      </p:sp>
      <p:pic>
        <p:nvPicPr>
          <p:cNvPr id="4" name="乒乓對打">
            <a:hlinkClick r:id="" action="ppaction://media"/>
            <a:extLst>
              <a:ext uri="{FF2B5EF4-FFF2-40B4-BE49-F238E27FC236}">
                <a16:creationId xmlns:a16="http://schemas.microsoft.com/office/drawing/2014/main" id="{BA46B223-F6DA-201F-333B-CB2879726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011" y="2014194"/>
            <a:ext cx="7733313" cy="4349549"/>
          </a:xfrm>
        </p:spPr>
      </p:pic>
    </p:spTree>
    <p:extLst>
      <p:ext uri="{BB962C8B-B14F-4D97-AF65-F5344CB8AC3E}">
        <p14:creationId xmlns:p14="http://schemas.microsoft.com/office/powerpoint/2010/main" val="580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ABD15-766E-5760-6DBD-560C7ADE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E61902-CCB9-CD37-E362-A25FB8AA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VGA</a:t>
            </a:r>
            <a:r>
              <a:rPr lang="zh-TW" altLang="en-US" dirty="0"/>
              <a:t> 測試。</a:t>
            </a:r>
          </a:p>
        </p:txBody>
      </p:sp>
    </p:spTree>
    <p:extLst>
      <p:ext uri="{BB962C8B-B14F-4D97-AF65-F5344CB8AC3E}">
        <p14:creationId xmlns:p14="http://schemas.microsoft.com/office/powerpoint/2010/main" val="225230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10B62-B6CA-A479-EA92-29535BAC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0F774A0-F74F-993A-1DF2-32D9FC2C6482}"/>
              </a:ext>
            </a:extLst>
          </p:cNvPr>
          <p:cNvSpPr/>
          <p:nvPr/>
        </p:nvSpPr>
        <p:spPr>
          <a:xfrm>
            <a:off x="4648782" y="2614486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VGA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3DD64C-227C-DEC6-5863-8CECE9211785}"/>
              </a:ext>
            </a:extLst>
          </p:cNvPr>
          <p:cNvSpPr/>
          <p:nvPr/>
        </p:nvSpPr>
        <p:spPr>
          <a:xfrm>
            <a:off x="3118965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92BBFC-D75C-9F80-B4C9-029C18317A9E}"/>
              </a:ext>
            </a:extLst>
          </p:cNvPr>
          <p:cNvSpPr/>
          <p:nvPr/>
        </p:nvSpPr>
        <p:spPr>
          <a:xfrm>
            <a:off x="6144861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04EE910-9883-3A06-2B6E-54E3DFA077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4545614" y="2855675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040E453-583D-8E2E-93D3-2FCFF636D4C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6058561" y="2879523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B55815-7EE6-58C2-5D8C-7B70B5BD4638}"/>
              </a:ext>
            </a:extLst>
          </p:cNvPr>
          <p:cNvSpPr/>
          <p:nvPr/>
        </p:nvSpPr>
        <p:spPr>
          <a:xfrm>
            <a:off x="3045673" y="513706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E3D926A-FBE9-BD92-33B7-4259085E8B64}"/>
              </a:ext>
            </a:extLst>
          </p:cNvPr>
          <p:cNvSpPr/>
          <p:nvPr/>
        </p:nvSpPr>
        <p:spPr>
          <a:xfrm>
            <a:off x="6115777" y="51370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</a:t>
            </a:r>
            <a:endParaRPr lang="en-US" altLang="zh-TW" dirty="0"/>
          </a:p>
          <a:p>
            <a:pPr algn="ctr"/>
            <a:r>
              <a:rPr lang="zh-TW" altLang="en-US" dirty="0"/>
              <a:t>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4EF92AA-EA3F-CAFE-990F-6138DFE58438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4022894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106DA2B-DE8B-CD14-D624-06B50D397BD6}"/>
              </a:ext>
            </a:extLst>
          </p:cNvPr>
          <p:cNvCxnSpPr/>
          <p:nvPr/>
        </p:nvCxnSpPr>
        <p:spPr>
          <a:xfrm>
            <a:off x="7101142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2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1C2C1-0093-11E5-5A36-9A67D0C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ECA09-B6D3-B5CE-19D5-08E0E5B3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b="1" dirty="0"/>
              <a:t>HW1</a:t>
            </a:r>
          </a:p>
          <a:p>
            <a:pPr>
              <a:lnSpc>
                <a:spcPct val="200000"/>
              </a:lnSpc>
            </a:pPr>
            <a:r>
              <a:rPr lang="en-US" altLang="zh-TW" b="1" dirty="0" err="1"/>
              <a:t>BreathLED</a:t>
            </a:r>
            <a:endParaRPr lang="en-US" altLang="zh-TW" b="1" dirty="0"/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VGA-ping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</a:p>
        </p:txBody>
      </p:sp>
    </p:spTree>
    <p:extLst>
      <p:ext uri="{BB962C8B-B14F-4D97-AF65-F5344CB8AC3E}">
        <p14:creationId xmlns:p14="http://schemas.microsoft.com/office/powerpoint/2010/main" val="342034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C8DD-344E-24C9-D735-F5F2560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1A6DD7-CFEC-43CC-82EA-39D736BE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19" y="2120975"/>
            <a:ext cx="8553382" cy="4290296"/>
          </a:xfrm>
        </p:spPr>
      </p:pic>
    </p:spTree>
    <p:extLst>
      <p:ext uri="{BB962C8B-B14F-4D97-AF65-F5344CB8AC3E}">
        <p14:creationId xmlns:p14="http://schemas.microsoft.com/office/powerpoint/2010/main" val="399946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56272-DCAA-52A7-462B-E86DE6C1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VGA-Demo</a:t>
            </a:r>
            <a:endParaRPr lang="zh-TW" altLang="en-US" dirty="0"/>
          </a:p>
        </p:txBody>
      </p:sp>
      <p:pic>
        <p:nvPicPr>
          <p:cNvPr id="5" name="內容版面配置區 4" descr="一張含有 文字, 輸出裝置, 陳列, 電子裝置 的圖片&#10;&#10;自動產生的描述">
            <a:extLst>
              <a:ext uri="{FF2B5EF4-FFF2-40B4-BE49-F238E27FC236}">
                <a16:creationId xmlns:a16="http://schemas.microsoft.com/office/drawing/2014/main" id="{79F65337-11F2-9067-A44F-73EC6801A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3" y="1646953"/>
            <a:ext cx="8889322" cy="5005132"/>
          </a:xfrm>
        </p:spPr>
      </p:pic>
    </p:spTree>
    <p:extLst>
      <p:ext uri="{BB962C8B-B14F-4D97-AF65-F5344CB8AC3E}">
        <p14:creationId xmlns:p14="http://schemas.microsoft.com/office/powerpoint/2010/main" val="106774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1DFB-48F2-22C5-19F2-025AAE90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8199C-E5CC-79CD-E0E6-40FC97C0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ping pong</a:t>
            </a:r>
            <a:r>
              <a:rPr lang="zh-TW" altLang="en-US" dirty="0"/>
              <a:t>程式的</a:t>
            </a:r>
            <a:r>
              <a:rPr lang="en-US" altLang="zh-TW" dirty="0"/>
              <a:t>led </a:t>
            </a:r>
            <a:r>
              <a:rPr lang="zh-TW" altLang="en-US" dirty="0"/>
              <a:t>位置 在</a:t>
            </a:r>
            <a:r>
              <a:rPr lang="en-US" altLang="zh-TW" dirty="0"/>
              <a:t>VGA</a:t>
            </a:r>
            <a:r>
              <a:rPr lang="zh-TW" altLang="en-US" dirty="0"/>
              <a:t>上印出。</a:t>
            </a:r>
          </a:p>
        </p:txBody>
      </p:sp>
    </p:spTree>
    <p:extLst>
      <p:ext uri="{BB962C8B-B14F-4D97-AF65-F5344CB8AC3E}">
        <p14:creationId xmlns:p14="http://schemas.microsoft.com/office/powerpoint/2010/main" val="159396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98B92C-1521-1BEC-A9F5-B79792A3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dirty="0"/>
              <a:t>VGA-ping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29708B3-635A-8601-92EC-7230F681DDED}"/>
              </a:ext>
            </a:extLst>
          </p:cNvPr>
          <p:cNvSpPr/>
          <p:nvPr/>
        </p:nvSpPr>
        <p:spPr>
          <a:xfrm>
            <a:off x="4907049" y="1150926"/>
            <a:ext cx="1342515" cy="402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VGA-ping pong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D44169-8DDE-041A-8220-D870832772CF}"/>
              </a:ext>
            </a:extLst>
          </p:cNvPr>
          <p:cNvSpPr/>
          <p:nvPr/>
        </p:nvSpPr>
        <p:spPr>
          <a:xfrm>
            <a:off x="1925361" y="282242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E4067-00E4-19CD-4B1A-F7C9EE750CF3}"/>
              </a:ext>
            </a:extLst>
          </p:cNvPr>
          <p:cNvSpPr/>
          <p:nvPr/>
        </p:nvSpPr>
        <p:spPr>
          <a:xfrm>
            <a:off x="1614237" y="4850594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DE6692-6061-A82D-935C-0C49FABBB8F2}"/>
              </a:ext>
            </a:extLst>
          </p:cNvPr>
          <p:cNvSpPr/>
          <p:nvPr/>
        </p:nvSpPr>
        <p:spPr>
          <a:xfrm>
            <a:off x="3156850" y="485758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287653E-A1F6-E3F6-F985-401D9FBD25E6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453046" y="697166"/>
            <a:ext cx="1268834" cy="29816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A6DF0D4-D836-2345-CF0B-33668C84A02E}"/>
              </a:ext>
            </a:extLst>
          </p:cNvPr>
          <p:cNvSpPr/>
          <p:nvPr/>
        </p:nvSpPr>
        <p:spPr>
          <a:xfrm>
            <a:off x="1540944" y="6089104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3AB49D4-452F-21ED-4819-26B56F349B7A}"/>
              </a:ext>
            </a:extLst>
          </p:cNvPr>
          <p:cNvSpPr/>
          <p:nvPr/>
        </p:nvSpPr>
        <p:spPr>
          <a:xfrm>
            <a:off x="3127765" y="6096099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0EC6B0B-BA16-3318-B80D-CC14369F926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2266628" y="5297413"/>
            <a:ext cx="18866" cy="79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441BFA8-2818-96B4-21F6-D5E4932D5F81}"/>
              </a:ext>
            </a:extLst>
          </p:cNvPr>
          <p:cNvSpPr/>
          <p:nvPr/>
        </p:nvSpPr>
        <p:spPr>
          <a:xfrm>
            <a:off x="5428664" y="2856406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division</a:t>
            </a:r>
          </a:p>
          <a:p>
            <a:pPr algn="ctr"/>
            <a:r>
              <a:rPr lang="en-US" altLang="zh-TW" sz="1400" dirty="0"/>
              <a:t>clock</a:t>
            </a:r>
            <a:endParaRPr lang="zh-TW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4B36AA-C05A-DA3F-FD93-99C16F9CAA5E}"/>
              </a:ext>
            </a:extLst>
          </p:cNvPr>
          <p:cNvSpPr/>
          <p:nvPr/>
        </p:nvSpPr>
        <p:spPr>
          <a:xfrm>
            <a:off x="162870" y="485059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C6265A-B2EC-D345-3A83-190725895637}"/>
              </a:ext>
            </a:extLst>
          </p:cNvPr>
          <p:cNvSpPr/>
          <p:nvPr/>
        </p:nvSpPr>
        <p:spPr>
          <a:xfrm>
            <a:off x="4644634" y="485263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B3E9D1-5A07-4068-DAF3-1279880DB248}"/>
              </a:ext>
            </a:extLst>
          </p:cNvPr>
          <p:cNvSpPr/>
          <p:nvPr/>
        </p:nvSpPr>
        <p:spPr>
          <a:xfrm>
            <a:off x="7029673" y="2847900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EB18A82-037B-9CDC-18C0-372B1DF30DD2}"/>
              </a:ext>
            </a:extLst>
          </p:cNvPr>
          <p:cNvSpPr/>
          <p:nvPr/>
        </p:nvSpPr>
        <p:spPr>
          <a:xfrm>
            <a:off x="5428664" y="4049638"/>
            <a:ext cx="1429548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5A33301-5707-2097-F811-E4AB7153E6E8}"/>
              </a:ext>
            </a:extLst>
          </p:cNvPr>
          <p:cNvSpPr/>
          <p:nvPr/>
        </p:nvSpPr>
        <p:spPr>
          <a:xfrm>
            <a:off x="6970986" y="4086410"/>
            <a:ext cx="1510054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9E72E58-50D7-A0BB-F4B4-A28442E69F45}"/>
              </a:ext>
            </a:extLst>
          </p:cNvPr>
          <p:cNvSpPr/>
          <p:nvPr/>
        </p:nvSpPr>
        <p:spPr>
          <a:xfrm>
            <a:off x="89577" y="6089107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28D1BD-2079-1D74-C324-A74C9A004BE0}"/>
              </a:ext>
            </a:extLst>
          </p:cNvPr>
          <p:cNvSpPr/>
          <p:nvPr/>
        </p:nvSpPr>
        <p:spPr>
          <a:xfrm>
            <a:off x="4644633" y="6082445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690C42-C4D5-D674-3F65-65B6E002F3C4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815261" y="5304407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1EA4BBC-4799-A54B-9714-1B2BC833EBDF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5187708" y="1944192"/>
            <a:ext cx="1302813" cy="52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68560399-F686-1AE9-E653-3C99C1637B0A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5992465" y="1139434"/>
            <a:ext cx="1294307" cy="2122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F0326D7-EFC2-A5BD-2A9C-71894C88C75E}"/>
              </a:ext>
            </a:extLst>
          </p:cNvPr>
          <p:cNvCxnSpPr>
            <a:cxnSpLocks/>
          </p:cNvCxnSpPr>
          <p:nvPr/>
        </p:nvCxnSpPr>
        <p:spPr>
          <a:xfrm flipH="1">
            <a:off x="3899832" y="5318052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3361013-F07D-1AD3-DEFC-A6E51C11FB5C}"/>
              </a:ext>
            </a:extLst>
          </p:cNvPr>
          <p:cNvCxnSpPr>
            <a:cxnSpLocks/>
          </p:cNvCxnSpPr>
          <p:nvPr/>
        </p:nvCxnSpPr>
        <p:spPr>
          <a:xfrm flipH="1">
            <a:off x="5308557" y="5297413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D367758-D742-5965-B7DE-AB9B1FED4271}"/>
              </a:ext>
            </a:extLst>
          </p:cNvPr>
          <p:cNvCxnSpPr>
            <a:cxnSpLocks/>
          </p:cNvCxnSpPr>
          <p:nvPr/>
        </p:nvCxnSpPr>
        <p:spPr>
          <a:xfrm flipH="1">
            <a:off x="6154346" y="3260059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371817F-BB68-576B-2DDF-68D9EEE08402}"/>
              </a:ext>
            </a:extLst>
          </p:cNvPr>
          <p:cNvCxnSpPr>
            <a:cxnSpLocks/>
          </p:cNvCxnSpPr>
          <p:nvPr/>
        </p:nvCxnSpPr>
        <p:spPr>
          <a:xfrm flipH="1">
            <a:off x="7704021" y="3275220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7255C3B2-D73F-9598-7A2B-DE44ED8A97E5}"/>
              </a:ext>
            </a:extLst>
          </p:cNvPr>
          <p:cNvCxnSpPr>
            <a:stCxn id="5" idx="2"/>
            <a:endCxn id="16" idx="0"/>
          </p:cNvCxnSpPr>
          <p:nvPr/>
        </p:nvCxnSpPr>
        <p:spPr>
          <a:xfrm rot="5400000">
            <a:off x="924697" y="3178677"/>
            <a:ext cx="1581352" cy="17624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0CF6CFF9-6522-5802-E0C5-D1DC4295C2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1650382" y="3904358"/>
            <a:ext cx="1581348" cy="311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08E2A684-0293-AD2C-8811-59FBE54C8C7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2418191" y="3447672"/>
            <a:ext cx="1588342" cy="12314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C0439359-54EE-17C4-5A2E-EBD7A7B774CF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164559" y="2701304"/>
            <a:ext cx="1583391" cy="2719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2F12100A-0435-F958-07A4-E35358EE77E2}"/>
              </a:ext>
            </a:extLst>
          </p:cNvPr>
          <p:cNvSpPr/>
          <p:nvPr/>
        </p:nvSpPr>
        <p:spPr>
          <a:xfrm>
            <a:off x="8853470" y="2856406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CEAE9C1-0AB7-4912-E472-F80DC79A015C}"/>
              </a:ext>
            </a:extLst>
          </p:cNvPr>
          <p:cNvSpPr/>
          <p:nvPr/>
        </p:nvSpPr>
        <p:spPr>
          <a:xfrm>
            <a:off x="10483563" y="2845700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31B16FC1-31C7-6B91-518D-581449A8CD4A}"/>
              </a:ext>
            </a:extLst>
          </p:cNvPr>
          <p:cNvSpPr/>
          <p:nvPr/>
        </p:nvSpPr>
        <p:spPr>
          <a:xfrm>
            <a:off x="8780178" y="4095075"/>
            <a:ext cx="1385969" cy="623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E5D5BD56-FA43-EB21-61F5-FF3215437BF1}"/>
              </a:ext>
            </a:extLst>
          </p:cNvPr>
          <p:cNvSpPr/>
          <p:nvPr/>
        </p:nvSpPr>
        <p:spPr>
          <a:xfrm>
            <a:off x="10454479" y="4084370"/>
            <a:ext cx="1385969" cy="1292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62F5E0F-3540-F1DD-1529-D3C337C9591A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9473163" y="3305423"/>
            <a:ext cx="21318" cy="78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CA0EA0B-BB94-A5E5-C636-B3AE5769D4CB}"/>
              </a:ext>
            </a:extLst>
          </p:cNvPr>
          <p:cNvCxnSpPr>
            <a:cxnSpLocks/>
          </p:cNvCxnSpPr>
          <p:nvPr/>
        </p:nvCxnSpPr>
        <p:spPr>
          <a:xfrm>
            <a:off x="11439844" y="3492074"/>
            <a:ext cx="0" cy="22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C5EE2C29-8C2F-3391-AC73-63971501A762}"/>
              </a:ext>
            </a:extLst>
          </p:cNvPr>
          <p:cNvCxnSpPr>
            <a:cxnSpLocks/>
            <a:stCxn id="4" idx="4"/>
            <a:endCxn id="62" idx="0"/>
          </p:cNvCxnSpPr>
          <p:nvPr/>
        </p:nvCxnSpPr>
        <p:spPr>
          <a:xfrm rot="16200000" flipH="1">
            <a:off x="6884988" y="246912"/>
            <a:ext cx="1302813" cy="3916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0CE82706-91E4-7136-F5B1-BF90778A487F}"/>
              </a:ext>
            </a:extLst>
          </p:cNvPr>
          <p:cNvCxnSpPr>
            <a:cxnSpLocks/>
            <a:stCxn id="4" idx="4"/>
            <a:endCxn id="63" idx="0"/>
          </p:cNvCxnSpPr>
          <p:nvPr/>
        </p:nvCxnSpPr>
        <p:spPr>
          <a:xfrm rot="16200000" flipH="1">
            <a:off x="7705387" y="-573488"/>
            <a:ext cx="1292107" cy="5546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9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71F1-6BDE-8B12-B9E7-1D7A716A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59EA77-E6F9-3904-69B5-B9BE88BC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76" y="2257303"/>
            <a:ext cx="11247879" cy="4115577"/>
          </a:xfrm>
        </p:spPr>
      </p:pic>
    </p:spTree>
    <p:extLst>
      <p:ext uri="{BB962C8B-B14F-4D97-AF65-F5344CB8AC3E}">
        <p14:creationId xmlns:p14="http://schemas.microsoft.com/office/powerpoint/2010/main" val="230517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CDD92-B364-B1E9-61B4-6A9BF305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–Demo</a:t>
            </a:r>
            <a:endParaRPr lang="zh-TW" altLang="en-US" dirty="0"/>
          </a:p>
        </p:txBody>
      </p:sp>
      <p:pic>
        <p:nvPicPr>
          <p:cNvPr id="4" name="vga乒乓">
            <a:hlinkClick r:id="" action="ppaction://media"/>
            <a:extLst>
              <a:ext uri="{FF2B5EF4-FFF2-40B4-BE49-F238E27FC236}">
                <a16:creationId xmlns:a16="http://schemas.microsoft.com/office/drawing/2014/main" id="{3E468EA6-4C7C-6CFE-44E0-8916AE3E1A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118" y="1697426"/>
            <a:ext cx="7874557" cy="4428991"/>
          </a:xfrm>
        </p:spPr>
      </p:pic>
    </p:spTree>
    <p:extLst>
      <p:ext uri="{BB962C8B-B14F-4D97-AF65-F5344CB8AC3E}">
        <p14:creationId xmlns:p14="http://schemas.microsoft.com/office/powerpoint/2010/main" val="16882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1AD53-CB88-E581-C704-B6E65083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需求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EF8D-803D-ED0A-7D30-B1B3494A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連接兩個</a:t>
            </a:r>
            <a:r>
              <a:rPr lang="en-US" altLang="zh-TW" dirty="0"/>
              <a:t>FPGA</a:t>
            </a:r>
            <a:r>
              <a:rPr lang="zh-TW" altLang="en-US" dirty="0"/>
              <a:t>板子，當球打到板子的最後一顆時，傳送訊號到另一個板子，將球傳到另一個板子。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5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413E9-56B3-FF4D-E9D5-DFA5A4F4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2" y="-24184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5345A18-F107-4CCC-10EA-081B615A1B6D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3A9DF-4757-B9DA-558F-11843B04BC27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487374-E01C-D355-802E-ABB6EB6B06EC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029EDC-B837-4F79-DBB9-32AE9BE9EA96}"/>
              </a:ext>
            </a:extLst>
          </p:cNvPr>
          <p:cNvSpPr/>
          <p:nvPr/>
        </p:nvSpPr>
        <p:spPr>
          <a:xfrm>
            <a:off x="4239285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球往對方移動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BCFA537-4A95-D64E-DEE1-79B5EC8E3AC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5E671A2A-85A8-2F18-9063-E5F59373546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B860715-1C99-4077-9848-DE41AAA99E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11360" y="4284859"/>
            <a:ext cx="931854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716AA5-F165-51F6-F36E-ED9267622463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data</a:t>
            </a:r>
            <a:r>
              <a:rPr lang="zh-TW" altLang="en-US" dirty="0"/>
              <a:t>腳訊號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A7AB8D-03DD-160B-FDC1-2CCE137D71F7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5A0249C-19A8-E77A-C345-2C968790DF8C}"/>
              </a:ext>
            </a:extLst>
          </p:cNvPr>
          <p:cNvSpPr/>
          <p:nvPr/>
        </p:nvSpPr>
        <p:spPr>
          <a:xfrm>
            <a:off x="7174436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89B41E-8C36-F9FB-A169-61DF064900C2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3EB269-6448-8E14-1FFA-3FA3BCD7D0DA}"/>
              </a:ext>
            </a:extLst>
          </p:cNvPr>
          <p:cNvSpPr/>
          <p:nvPr/>
        </p:nvSpPr>
        <p:spPr>
          <a:xfrm>
            <a:off x="6144859" y="451675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球往自己移動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8A733B3-23B4-CB69-EC48-EF6FDACDEC83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9E84A9D-7BCC-5CC7-41DF-EDC9C0C73DB7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0953769-DEFF-DC59-2D77-48AFDC5760BF}"/>
              </a:ext>
            </a:extLst>
          </p:cNvPr>
          <p:cNvSpPr/>
          <p:nvPr/>
        </p:nvSpPr>
        <p:spPr>
          <a:xfrm>
            <a:off x="7174436" y="366909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6846697-D961-37EB-3585-EF0411216B03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1FE8333-43CD-E96D-CA61-95644BAA1566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玩家方發球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C3B39F7-4019-F9AF-96AB-A210F38690B8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F134148-88EF-48BE-F04F-5221C8CE3DB2}"/>
              </a:ext>
            </a:extLst>
          </p:cNvPr>
          <p:cNvCxnSpPr/>
          <p:nvPr/>
        </p:nvCxnSpPr>
        <p:spPr>
          <a:xfrm>
            <a:off x="8078365" y="323187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02B761D-2BEB-57D9-CA64-A4D5B1B79C0C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5820791-6B50-074A-820F-CFE3CF392B9B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6497942" y="866629"/>
            <a:ext cx="893459" cy="2267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0FA420BB-40CA-7C42-7DB3-C284159F8D62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64FFC197-97E8-B110-1E3C-9E055B8C0F3C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rot="16200000" flipH="1">
            <a:off x="5015564" y="2483535"/>
            <a:ext cx="1222038" cy="2844409"/>
          </a:xfrm>
          <a:prstGeom prst="bentConnector3">
            <a:avLst>
              <a:gd name="adj1" fmla="val 80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FA88768-2771-2F8B-FA41-F5D02ABF1FC4}"/>
              </a:ext>
            </a:extLst>
          </p:cNvPr>
          <p:cNvSpPr/>
          <p:nvPr/>
        </p:nvSpPr>
        <p:spPr>
          <a:xfrm>
            <a:off x="630758" y="2447053"/>
            <a:ext cx="1694223" cy="387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67AAB7A-6961-EF40-141A-C35955FC0A17}"/>
              </a:ext>
            </a:extLst>
          </p:cNvPr>
          <p:cNvSpPr/>
          <p:nvPr/>
        </p:nvSpPr>
        <p:spPr>
          <a:xfrm>
            <a:off x="474784" y="3244137"/>
            <a:ext cx="2143204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傳輸時，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為</a:t>
            </a:r>
            <a:r>
              <a:rPr lang="en-US" altLang="zh-TW" sz="1400" dirty="0"/>
              <a:t>led</a:t>
            </a:r>
            <a:r>
              <a:rPr lang="zh-TW" altLang="en-US" sz="1400" dirty="0"/>
              <a:t>的最後一位元。接收時，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設為</a:t>
            </a:r>
            <a:r>
              <a:rPr lang="en-US" altLang="zh-TW" sz="1400" dirty="0"/>
              <a:t>high z</a:t>
            </a:r>
            <a:r>
              <a:rPr lang="zh-TW" altLang="en-US" sz="1400" dirty="0"/>
              <a:t>，去讀值。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B3C0F52-2D3D-E0C9-6334-0BA35DDEBF11}"/>
              </a:ext>
            </a:extLst>
          </p:cNvPr>
          <p:cNvCxnSpPr/>
          <p:nvPr/>
        </p:nvCxnSpPr>
        <p:spPr>
          <a:xfrm>
            <a:off x="1469605" y="280896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E1A7E3DA-890A-28FF-ABFD-40FA8228275A}"/>
              </a:ext>
            </a:extLst>
          </p:cNvPr>
          <p:cNvCxnSpPr>
            <a:cxnSpLocks/>
            <a:stCxn id="4" idx="4"/>
            <a:endCxn id="34" idx="0"/>
          </p:cNvCxnSpPr>
          <p:nvPr/>
        </p:nvCxnSpPr>
        <p:spPr>
          <a:xfrm rot="5400000">
            <a:off x="3197695" y="-166231"/>
            <a:ext cx="893459" cy="4333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AD5D3668-37C9-7FDA-632D-5CB65BE81353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088323" y="4284858"/>
            <a:ext cx="3116056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4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E4502C5-3D2A-DD88-790A-E3CE6F82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781" y="753857"/>
            <a:ext cx="8830405" cy="5791371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F4CF5341-F59D-C263-E636-B9F0443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4" y="-145819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91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BD919-7670-502A-40AB-908D402B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06" y="-6938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流程圖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D35B28-3173-93B1-CE0A-3FF45235F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31" y="1005143"/>
            <a:ext cx="9806352" cy="5246918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2548E2E-7D22-1AF8-4DC0-29CED11F1A9B}"/>
              </a:ext>
            </a:extLst>
          </p:cNvPr>
          <p:cNvGrpSpPr/>
          <p:nvPr/>
        </p:nvGrpSpPr>
        <p:grpSpPr>
          <a:xfrm>
            <a:off x="4522911" y="2701338"/>
            <a:ext cx="84240" cy="858240"/>
            <a:chOff x="4522911" y="2701338"/>
            <a:chExt cx="84240" cy="858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688608AF-979D-A981-BFF4-E1877520F90D}"/>
                    </a:ext>
                  </a:extLst>
                </p14:cNvPr>
                <p14:cNvContentPartPr/>
                <p14:nvPr/>
              </p14:nvContentPartPr>
              <p14:xfrm>
                <a:off x="4522911" y="2701338"/>
                <a:ext cx="42120" cy="56520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688608AF-979D-A981-BFF4-E1877520F9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9911" y="2323338"/>
                  <a:ext cx="16776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30C5EC23-B930-CC30-4BFD-A7EA89D26355}"/>
                    </a:ext>
                  </a:extLst>
                </p14:cNvPr>
                <p14:cNvContentPartPr/>
                <p14:nvPr/>
              </p14:nvContentPartPr>
              <p14:xfrm>
                <a:off x="4571871" y="2987178"/>
                <a:ext cx="360" cy="36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30C5EC23-B930-CC30-4BFD-A7EA89D263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08871" y="2609538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71432A5A-858A-1534-5478-79440A3EAE09}"/>
                    </a:ext>
                  </a:extLst>
                </p14:cNvPr>
                <p14:cNvContentPartPr/>
                <p14:nvPr/>
              </p14:nvContentPartPr>
              <p14:xfrm>
                <a:off x="4539471" y="3092298"/>
                <a:ext cx="4320" cy="288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71432A5A-858A-1534-5478-79440A3EAE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6831" y="2714298"/>
                  <a:ext cx="1299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AEECF52D-F9C3-AC9C-3927-5BD8BFF6ECA1}"/>
                    </a:ext>
                  </a:extLst>
                </p14:cNvPr>
                <p14:cNvContentPartPr/>
                <p14:nvPr/>
              </p14:nvContentPartPr>
              <p14:xfrm>
                <a:off x="4523271" y="3287778"/>
                <a:ext cx="360" cy="288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AEECF52D-F9C3-AC9C-3927-5BD8BFF6EC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0271" y="2909778"/>
                  <a:ext cx="1260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B3C061E4-DC56-D6EA-1600-F2C5FEEAE18E}"/>
                    </a:ext>
                  </a:extLst>
                </p14:cNvPr>
                <p14:cNvContentPartPr/>
                <p14:nvPr/>
              </p14:nvContentPartPr>
              <p14:xfrm>
                <a:off x="4522911" y="2980338"/>
                <a:ext cx="84240" cy="57924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B3C061E4-DC56-D6EA-1600-F2C5FEEAE1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9911" y="2602338"/>
                  <a:ext cx="209880" cy="133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81DA6DEB-F4D2-53CB-2C34-980B6D87F56E}"/>
                  </a:ext>
                </a:extLst>
              </p14:cNvPr>
              <p14:cNvContentPartPr/>
              <p14:nvPr/>
            </p14:nvContentPartPr>
            <p14:xfrm>
              <a:off x="4062111" y="2730138"/>
              <a:ext cx="1270800" cy="190512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81DA6DEB-F4D2-53CB-2C34-980B6D87F5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99471" y="2667138"/>
                <a:ext cx="1396440" cy="20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91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06D4B-BA5F-56E3-BEF4-94FEE0AE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需求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C1CBC5-376B-903E-EDB6-B968B306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有兩個計數器，一個計數器從</a:t>
            </a:r>
            <a:r>
              <a:rPr lang="en-US" altLang="zh-TW" dirty="0"/>
              <a:t>13</a:t>
            </a:r>
            <a:r>
              <a:rPr lang="zh-TW" altLang="en-US" b="1" dirty="0"/>
              <a:t>正數</a:t>
            </a:r>
            <a:r>
              <a:rPr lang="zh-TW" altLang="en-US" dirty="0"/>
              <a:t>到</a:t>
            </a:r>
            <a:r>
              <a:rPr lang="en-US" altLang="zh-TW" dirty="0"/>
              <a:t>30</a:t>
            </a:r>
            <a:r>
              <a:rPr lang="zh-TW" altLang="en-US" dirty="0"/>
              <a:t>，另一個計數器從</a:t>
            </a:r>
            <a:r>
              <a:rPr lang="en-US" altLang="zh-TW" dirty="0"/>
              <a:t>161</a:t>
            </a:r>
            <a:r>
              <a:rPr lang="zh-TW" altLang="en-US" b="1" dirty="0"/>
              <a:t>倒數</a:t>
            </a:r>
            <a:r>
              <a:rPr lang="zh-TW" altLang="en-US" dirty="0"/>
              <a:t>到</a:t>
            </a:r>
            <a:r>
              <a:rPr lang="en-US" altLang="zh-TW" dirty="0"/>
              <a:t>130</a:t>
            </a:r>
            <a:r>
              <a:rPr lang="zh-TW" altLang="en-US" dirty="0"/>
              <a:t>。一個計數器在計數時，另一個計數器會固定成初始值。在切換計數時，兩邊的計數器要回歸到初始值才能開始計數。</a:t>
            </a:r>
          </a:p>
        </p:txBody>
      </p:sp>
    </p:spTree>
    <p:extLst>
      <p:ext uri="{BB962C8B-B14F-4D97-AF65-F5344CB8AC3E}">
        <p14:creationId xmlns:p14="http://schemas.microsoft.com/office/powerpoint/2010/main" val="16410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4C1FD-C8F6-2457-A37F-75D12E9A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–Demo</a:t>
            </a:r>
            <a:endParaRPr lang="zh-TW" altLang="en-US" dirty="0"/>
          </a:p>
        </p:txBody>
      </p:sp>
      <p:pic>
        <p:nvPicPr>
          <p:cNvPr id="4" name="乒乓兩個板子對打">
            <a:hlinkClick r:id="" action="ppaction://media"/>
            <a:extLst>
              <a:ext uri="{FF2B5EF4-FFF2-40B4-BE49-F238E27FC236}">
                <a16:creationId xmlns:a16="http://schemas.microsoft.com/office/drawing/2014/main" id="{720275B4-AC1B-2A2B-6C03-4F0926F53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74255" y="-666684"/>
            <a:ext cx="5013460" cy="89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B5DA3-3988-79A9-392F-CA648348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1BE657C-EA22-4F22-E30A-A9587F0322FF}"/>
              </a:ext>
            </a:extLst>
          </p:cNvPr>
          <p:cNvSpPr/>
          <p:nvPr/>
        </p:nvSpPr>
        <p:spPr>
          <a:xfrm>
            <a:off x="6449662" y="119053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HW1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D61E0-2896-0B15-689C-3C99505A0316}"/>
              </a:ext>
            </a:extLst>
          </p:cNvPr>
          <p:cNvSpPr/>
          <p:nvPr/>
        </p:nvSpPr>
        <p:spPr>
          <a:xfrm>
            <a:off x="6449662" y="272923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CE144F-1D31-4525-AB6D-3E83FE1C8A1A}"/>
              </a:ext>
            </a:extLst>
          </p:cNvPr>
          <p:cNvSpPr/>
          <p:nvPr/>
        </p:nvSpPr>
        <p:spPr>
          <a:xfrm>
            <a:off x="4912865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CDC9D-08C4-23CC-E8FD-4A84A42716B2}"/>
              </a:ext>
            </a:extLst>
          </p:cNvPr>
          <p:cNvSpPr/>
          <p:nvPr/>
        </p:nvSpPr>
        <p:spPr>
          <a:xfrm>
            <a:off x="7938761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DC29283-CF05-A1BF-4924-2CDC811B98F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6966194" y="2341840"/>
            <a:ext cx="77479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979C0BA0-79F0-A3D8-FB9D-4C63286565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6339514" y="3054188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CD9D5B2-6F2F-2004-07DD-3B6A4B8CDC19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852461" y="3078036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F97BB1-9ACB-6E45-B7A5-7EC27F22F7B1}"/>
              </a:ext>
            </a:extLst>
          </p:cNvPr>
          <p:cNvSpPr/>
          <p:nvPr/>
        </p:nvSpPr>
        <p:spPr>
          <a:xfrm>
            <a:off x="4839573" y="533558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13</a:t>
            </a:r>
            <a:r>
              <a:rPr lang="zh-TW" altLang="en-US" dirty="0"/>
              <a:t>計數到</a:t>
            </a:r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FC555BD-C381-AE5C-391E-82E5CE9690CC}"/>
              </a:ext>
            </a:extLst>
          </p:cNvPr>
          <p:cNvSpPr/>
          <p:nvPr/>
        </p:nvSpPr>
        <p:spPr>
          <a:xfrm>
            <a:off x="7909677" y="5335581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161</a:t>
            </a:r>
            <a:r>
              <a:rPr lang="zh-TW" altLang="en-US" dirty="0"/>
              <a:t>倒數到</a:t>
            </a:r>
            <a:r>
              <a:rPr lang="en-US" altLang="zh-TW" dirty="0"/>
              <a:t>130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D2F6CB-BA03-57AE-EF9A-CB7458115607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5816794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4D9A019-1C76-C516-F95C-3189F64482D5}"/>
              </a:ext>
            </a:extLst>
          </p:cNvPr>
          <p:cNvCxnSpPr/>
          <p:nvPr/>
        </p:nvCxnSpPr>
        <p:spPr>
          <a:xfrm>
            <a:off x="8895042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1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C4DA9-C0F3-4F57-C469-4C1AB48A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架構圖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BC048BE-E94B-7072-0C21-544C4CAC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08" y="1921954"/>
            <a:ext cx="7005083" cy="4431651"/>
          </a:xfrm>
        </p:spPr>
      </p:pic>
    </p:spTree>
    <p:extLst>
      <p:ext uri="{BB962C8B-B14F-4D97-AF65-F5344CB8AC3E}">
        <p14:creationId xmlns:p14="http://schemas.microsoft.com/office/powerpoint/2010/main" val="37077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AE934-16F6-AC24-04D9-A9AAE3E2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B619C-F16E-F84C-D8AD-F352346AB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3" y="2324391"/>
            <a:ext cx="7756732" cy="394697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78E25D-C14A-5DF6-5AA5-7018199F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98" y="370857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F4F1-E64F-22DD-6790-17F1182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2" y="0"/>
            <a:ext cx="10058400" cy="1371600"/>
          </a:xfrm>
        </p:spPr>
        <p:txBody>
          <a:bodyPr/>
          <a:lstStyle/>
          <a:p>
            <a:r>
              <a:rPr lang="en-US" altLang="zh-TW" dirty="0"/>
              <a:t>HW1-Demo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FF6A2B-9682-230B-49F8-130A3122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27" y="1115088"/>
            <a:ext cx="9838857" cy="14680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8F29B4-0BCC-ABA0-8866-4951D85E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85" y="5019427"/>
            <a:ext cx="8414182" cy="13462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449B84-0812-F27E-80E8-8A988FE1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26" y="3057066"/>
            <a:ext cx="8426883" cy="149232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26E62B6-31CD-EA1A-7C06-F93FF98A1C68}"/>
              </a:ext>
            </a:extLst>
          </p:cNvPr>
          <p:cNvSpPr txBox="1"/>
          <p:nvPr/>
        </p:nvSpPr>
        <p:spPr>
          <a:xfrm>
            <a:off x="871441" y="634413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B5A2FF-1216-CD7F-9C31-EB8438E1A461}"/>
              </a:ext>
            </a:extLst>
          </p:cNvPr>
          <p:cNvSpPr txBox="1"/>
          <p:nvPr/>
        </p:nvSpPr>
        <p:spPr>
          <a:xfrm>
            <a:off x="1208559" y="2616340"/>
            <a:ext cx="76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初始狀態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從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開始計數，而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停在初始值</a:t>
            </a:r>
            <a:r>
              <a:rPr lang="en-US" altLang="zh-TW" dirty="0">
                <a:solidFill>
                  <a:srgbClr val="FF0000"/>
                </a:solidFill>
              </a:rPr>
              <a:t>161</a:t>
            </a:r>
            <a:r>
              <a:rPr lang="zh-TW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46E5BC-2961-B2BD-1786-DBA6318D4E77}"/>
              </a:ext>
            </a:extLst>
          </p:cNvPr>
          <p:cNvSpPr/>
          <p:nvPr/>
        </p:nvSpPr>
        <p:spPr>
          <a:xfrm>
            <a:off x="5175176" y="3139579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0F106-5EDA-5E57-443E-2F71592405DB}"/>
              </a:ext>
            </a:extLst>
          </p:cNvPr>
          <p:cNvSpPr txBox="1"/>
          <p:nvPr/>
        </p:nvSpPr>
        <p:spPr>
          <a:xfrm>
            <a:off x="5423579" y="3258875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lain" startAt="30"/>
            </a:pPr>
            <a:r>
              <a:rPr lang="en-US" altLang="zh-TW" sz="1200" dirty="0">
                <a:solidFill>
                  <a:srgbClr val="FF0000"/>
                </a:solidFill>
              </a:rPr>
              <a:t>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161        161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1F1EDA-2DA6-F572-D823-390FE4F5742D}"/>
              </a:ext>
            </a:extLst>
          </p:cNvPr>
          <p:cNvSpPr txBox="1"/>
          <p:nvPr/>
        </p:nvSpPr>
        <p:spPr>
          <a:xfrm>
            <a:off x="1208559" y="463190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6F991A-0732-02E3-C09F-A20E0721EB8E}"/>
              </a:ext>
            </a:extLst>
          </p:cNvPr>
          <p:cNvSpPr/>
          <p:nvPr/>
        </p:nvSpPr>
        <p:spPr>
          <a:xfrm>
            <a:off x="3387094" y="5204258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7ABDEFF-D7F0-D2BE-D94E-B6B839C98FE4}"/>
              </a:ext>
            </a:extLst>
          </p:cNvPr>
          <p:cNvSpPr txBox="1"/>
          <p:nvPr/>
        </p:nvSpPr>
        <p:spPr>
          <a:xfrm>
            <a:off x="3635497" y="5323554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13         13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130        161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4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88A9E-D074-19EF-071B-E8C824E9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FB88CD-F49C-1B2E-119E-D7D89B6D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</a:p>
        </p:txBody>
      </p:sp>
    </p:spTree>
    <p:extLst>
      <p:ext uri="{BB962C8B-B14F-4D97-AF65-F5344CB8AC3E}">
        <p14:creationId xmlns:p14="http://schemas.microsoft.com/office/powerpoint/2010/main" val="236475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53062-6D93-A7B2-3DF6-0599E273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B18CB91-6ACF-FEFB-F1D7-8F67A32FE2FC}"/>
              </a:ext>
            </a:extLst>
          </p:cNvPr>
          <p:cNvSpPr/>
          <p:nvPr/>
        </p:nvSpPr>
        <p:spPr>
          <a:xfrm>
            <a:off x="4566183" y="164424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呼吸燈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710DBD-C58A-3D01-EC78-1DA0BF855559}"/>
              </a:ext>
            </a:extLst>
          </p:cNvPr>
          <p:cNvSpPr/>
          <p:nvPr/>
        </p:nvSpPr>
        <p:spPr>
          <a:xfrm>
            <a:off x="174504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FSM1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39121C-7008-DF8B-370F-73747E6C36B6}"/>
              </a:ext>
            </a:extLst>
          </p:cNvPr>
          <p:cNvSpPr/>
          <p:nvPr/>
        </p:nvSpPr>
        <p:spPr>
          <a:xfrm>
            <a:off x="386823" y="4452176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5A48E3-E76D-78E8-A81E-8AA0F42F066B}"/>
              </a:ext>
            </a:extLst>
          </p:cNvPr>
          <p:cNvSpPr/>
          <p:nvPr/>
        </p:nvSpPr>
        <p:spPr>
          <a:xfrm>
            <a:off x="3098610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6697C8F-A1E0-C41D-C0F4-C8F99AC3C11F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707044" y="1350079"/>
            <a:ext cx="704997" cy="2821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2C38ECBE-4F5C-E2F7-100B-4B246472A9A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24182" y="3527387"/>
            <a:ext cx="491359" cy="13582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F2E84BB-5AD5-5CA2-EAFF-442CE1C2003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3080075" y="3529711"/>
            <a:ext cx="491358" cy="1353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9B9630A-BCE2-B6B3-69E8-CDC5C80BEC07}"/>
              </a:ext>
            </a:extLst>
          </p:cNvPr>
          <p:cNvSpPr/>
          <p:nvPr/>
        </p:nvSpPr>
        <p:spPr>
          <a:xfrm>
            <a:off x="6641614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FSM2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BE0692-5787-6784-0FE3-517840ABDA81}"/>
              </a:ext>
            </a:extLst>
          </p:cNvPr>
          <p:cNvSpPr/>
          <p:nvPr/>
        </p:nvSpPr>
        <p:spPr>
          <a:xfrm>
            <a:off x="5405546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up 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D960DE-4675-5F05-236A-7066DB5991A2}"/>
              </a:ext>
            </a:extLst>
          </p:cNvPr>
          <p:cNvSpPr/>
          <p:nvPr/>
        </p:nvSpPr>
        <p:spPr>
          <a:xfrm>
            <a:off x="7816604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down</a:t>
            </a:r>
            <a:endParaRPr lang="zh-TW" altLang="en-US" dirty="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CF17EB8-C95E-B5DD-1534-6271F3FE175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6681830" y="3588462"/>
            <a:ext cx="491358" cy="1236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8E7C7928-19CA-5127-C49D-98B745B4BF0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7887359" y="3619001"/>
            <a:ext cx="491358" cy="1174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F9B10E5-2E85-B9D5-EFF6-60745547F451}"/>
              </a:ext>
            </a:extLst>
          </p:cNvPr>
          <p:cNvCxnSpPr>
            <a:stCxn id="4" idx="4"/>
            <a:endCxn id="12" idx="0"/>
          </p:cNvCxnSpPr>
          <p:nvPr/>
        </p:nvCxnSpPr>
        <p:spPr>
          <a:xfrm rot="16200000" flipH="1">
            <a:off x="6155330" y="1722935"/>
            <a:ext cx="704997" cy="2075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40B01E3-0F35-1509-A08B-FC037EC9E983}"/>
              </a:ext>
            </a:extLst>
          </p:cNvPr>
          <p:cNvSpPr/>
          <p:nvPr/>
        </p:nvSpPr>
        <p:spPr>
          <a:xfrm>
            <a:off x="1006712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 counter</a:t>
            </a:r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7CD22AB-E49F-B9A5-557A-A93B9F610CAA}"/>
              </a:ext>
            </a:extLst>
          </p:cNvPr>
          <p:cNvSpPr/>
          <p:nvPr/>
        </p:nvSpPr>
        <p:spPr>
          <a:xfrm>
            <a:off x="386823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亮的狀態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2EB5132-E842-D9E1-2B15-85F01FD1E021}"/>
              </a:ext>
            </a:extLst>
          </p:cNvPr>
          <p:cNvSpPr/>
          <p:nvPr/>
        </p:nvSpPr>
        <p:spPr>
          <a:xfrm>
            <a:off x="3098610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暗的狀態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E0DEDF5D-A42E-2936-3EB2-B114976DA3D3}"/>
              </a:ext>
            </a:extLst>
          </p:cNvPr>
          <p:cNvSpPr/>
          <p:nvPr/>
        </p:nvSpPr>
        <p:spPr>
          <a:xfrm>
            <a:off x="5405546" y="574973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max++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F1A444B-422A-1679-3F80-2AEF7210B56A}"/>
              </a:ext>
            </a:extLst>
          </p:cNvPr>
          <p:cNvSpPr/>
          <p:nvPr/>
        </p:nvSpPr>
        <p:spPr>
          <a:xfrm>
            <a:off x="7911423" y="579168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max--</a:t>
            </a:r>
            <a:endParaRPr lang="zh-TW" altLang="en-US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3CB29EA-7D01-7C13-450C-A76DC801D477}"/>
              </a:ext>
            </a:extLst>
          </p:cNvPr>
          <p:cNvSpPr/>
          <p:nvPr/>
        </p:nvSpPr>
        <p:spPr>
          <a:xfrm>
            <a:off x="10067121" y="438046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K</a:t>
            </a:r>
            <a:r>
              <a:rPr lang="zh-TW" altLang="en-US" dirty="0"/>
              <a:t>來判斷是否到達指定次數</a:t>
            </a:r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9A293069-0EB8-D9AA-0AD6-0C80269685A3}"/>
              </a:ext>
            </a:extLst>
          </p:cNvPr>
          <p:cNvCxnSpPr>
            <a:stCxn id="4" idx="4"/>
            <a:endCxn id="26" idx="0"/>
          </p:cNvCxnSpPr>
          <p:nvPr/>
        </p:nvCxnSpPr>
        <p:spPr>
          <a:xfrm rot="16200000" flipH="1">
            <a:off x="7868083" y="10181"/>
            <a:ext cx="704997" cy="55009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E42740A-9395-7BBB-889A-20F2DEFCB46D}"/>
              </a:ext>
            </a:extLst>
          </p:cNvPr>
          <p:cNvCxnSpPr/>
          <p:nvPr/>
        </p:nvCxnSpPr>
        <p:spPr>
          <a:xfrm>
            <a:off x="1286099" y="529984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5721E38-7566-CF74-F8DF-BC4B4347C754}"/>
              </a:ext>
            </a:extLst>
          </p:cNvPr>
          <p:cNvCxnSpPr/>
          <p:nvPr/>
        </p:nvCxnSpPr>
        <p:spPr>
          <a:xfrm>
            <a:off x="4047909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01A4467-9C06-B751-993D-A542D389FCF5}"/>
              </a:ext>
            </a:extLst>
          </p:cNvPr>
          <p:cNvCxnSpPr/>
          <p:nvPr/>
        </p:nvCxnSpPr>
        <p:spPr>
          <a:xfrm>
            <a:off x="6304822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23FCCCF-01C4-D09C-DFD1-4C94D2727958}"/>
              </a:ext>
            </a:extLst>
          </p:cNvPr>
          <p:cNvCxnSpPr/>
          <p:nvPr/>
        </p:nvCxnSpPr>
        <p:spPr>
          <a:xfrm>
            <a:off x="8769399" y="5330088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2267D73-C541-BF2B-EED6-FB285563EAF0}"/>
              </a:ext>
            </a:extLst>
          </p:cNvPr>
          <p:cNvCxnSpPr/>
          <p:nvPr/>
        </p:nvCxnSpPr>
        <p:spPr>
          <a:xfrm>
            <a:off x="10987337" y="396081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72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實驗室標準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397</TotalTime>
  <Words>517</Words>
  <Application>Microsoft Office PowerPoint</Application>
  <PresentationFormat>寬螢幕</PresentationFormat>
  <Paragraphs>124</Paragraphs>
  <Slides>30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Garamond</vt:lpstr>
      <vt:lpstr>Times New Roman</vt:lpstr>
      <vt:lpstr>肥皂</vt:lpstr>
      <vt:lpstr>FPGA專題實習期末報告</vt:lpstr>
      <vt:lpstr>目錄</vt:lpstr>
      <vt:lpstr>HW1-需求 </vt:lpstr>
      <vt:lpstr>HW1-breakdown</vt:lpstr>
      <vt:lpstr>HW1-架構圖</vt:lpstr>
      <vt:lpstr>HW1-流程圖</vt:lpstr>
      <vt:lpstr>HW1-Demo</vt:lpstr>
      <vt:lpstr>呼吸燈-需求</vt:lpstr>
      <vt:lpstr>呼吸燈-breakdown</vt:lpstr>
      <vt:lpstr>呼吸燈-架構圖</vt:lpstr>
      <vt:lpstr>呼吸燈-流程圖</vt:lpstr>
      <vt:lpstr>呼吸燈-Demo</vt:lpstr>
      <vt:lpstr>ping pong –需求</vt:lpstr>
      <vt:lpstr>ping pong –breakdown</vt:lpstr>
      <vt:lpstr>ping pong –架構圖</vt:lpstr>
      <vt:lpstr>ping pong –流程圖</vt:lpstr>
      <vt:lpstr>ping pong-Demo</vt:lpstr>
      <vt:lpstr>VGA-需求</vt:lpstr>
      <vt:lpstr>VGA-breakdown</vt:lpstr>
      <vt:lpstr>VGA-架構圖</vt:lpstr>
      <vt:lpstr>VGA-Demo</vt:lpstr>
      <vt:lpstr>VGA-ping pong –需求</vt:lpstr>
      <vt:lpstr>VGA-ping pong –breakdown</vt:lpstr>
      <vt:lpstr>VGA-ping pong –架構圖</vt:lpstr>
      <vt:lpstr>VGA-ping pong –Demo</vt:lpstr>
      <vt:lpstr>ping pong-對打 –需求</vt:lpstr>
      <vt:lpstr>ping pong-對打 –breakdown</vt:lpstr>
      <vt:lpstr>ping pong-對打 –架構圖</vt:lpstr>
      <vt:lpstr>ping pong-對打 –流程圖</vt:lpstr>
      <vt:lpstr>ping pong-對打 –Demo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FPGA專題實習期末報告</dc:title>
  <dc:creator>芫睿 張</dc:creator>
  <cp:lastModifiedBy>芫睿 張</cp:lastModifiedBy>
  <cp:revision>19</cp:revision>
  <dcterms:created xsi:type="dcterms:W3CDTF">2024-01-08T06:06:14Z</dcterms:created>
  <dcterms:modified xsi:type="dcterms:W3CDTF">2024-01-10T08:58:13Z</dcterms:modified>
</cp:coreProperties>
</file>